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9" r:id="rId1"/>
  </p:sldMasterIdLst>
  <p:notesMasterIdLst>
    <p:notesMasterId r:id="rId11"/>
  </p:notesMasterIdLst>
  <p:sldIdLst>
    <p:sldId id="256" r:id="rId2"/>
    <p:sldId id="292" r:id="rId3"/>
    <p:sldId id="264" r:id="rId4"/>
    <p:sldId id="283" r:id="rId5"/>
    <p:sldId id="285" r:id="rId6"/>
    <p:sldId id="265" r:id="rId7"/>
    <p:sldId id="266" r:id="rId8"/>
    <p:sldId id="284" r:id="rId9"/>
    <p:sldId id="267" r:id="rId10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366" autoAdjust="0"/>
  </p:normalViewPr>
  <p:slideViewPr>
    <p:cSldViewPr snapToGrid="0">
      <p:cViewPr varScale="1">
        <p:scale>
          <a:sx n="68" d="100"/>
          <a:sy n="68" d="100"/>
        </p:scale>
        <p:origin x="148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F2957-D618-4A9C-A5D1-84E110A0AE5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EE88FD90-66E5-4B13-9F03-78286DF253A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Evaluaciones de proceso</a:t>
          </a:r>
          <a:endParaRPr lang="es-CL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7EDDD-7F1C-4210-8638-9C6C395082F5}" type="parTrans" cxnId="{56EEF782-F699-4EF2-8CCD-DD5892F18B81}">
      <dgm:prSet/>
      <dgm:spPr/>
      <dgm:t>
        <a:bodyPr/>
        <a:lstStyle/>
        <a:p>
          <a:endParaRPr lang="es-CL"/>
        </a:p>
      </dgm:t>
    </dgm:pt>
    <dgm:pt modelId="{03292CFF-6D60-42D7-94C3-ADC917C6C4AC}" type="sibTrans" cxnId="{56EEF782-F699-4EF2-8CCD-DD5892F18B81}">
      <dgm:prSet/>
      <dgm:spPr/>
      <dgm:t>
        <a:bodyPr/>
        <a:lstStyle/>
        <a:p>
          <a:endParaRPr lang="es-CL"/>
        </a:p>
      </dgm:t>
    </dgm:pt>
    <dgm:pt modelId="{68381616-D768-4CAA-A889-87726A28984E}">
      <dgm:prSet phldrT="[Texto]"/>
      <dgm:spPr/>
      <dgm:t>
        <a:bodyPr/>
        <a:lstStyle/>
        <a:p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Evaluación de Finalización</a:t>
          </a:r>
          <a:endParaRPr lang="es-C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DFC8F1-16F3-4FA7-A107-788E008C06DB}" type="parTrans" cxnId="{DB361817-4CCB-4512-8CDA-831E0019AEE0}">
      <dgm:prSet/>
      <dgm:spPr/>
      <dgm:t>
        <a:bodyPr/>
        <a:lstStyle/>
        <a:p>
          <a:endParaRPr lang="es-CL"/>
        </a:p>
      </dgm:t>
    </dgm:pt>
    <dgm:pt modelId="{FA8FCEB5-84C0-43CD-BEDA-B4ED98168001}" type="sibTrans" cxnId="{DB361817-4CCB-4512-8CDA-831E0019AEE0}">
      <dgm:prSet/>
      <dgm:spPr/>
      <dgm:t>
        <a:bodyPr/>
        <a:lstStyle/>
        <a:p>
          <a:endParaRPr lang="es-CL"/>
        </a:p>
      </dgm:t>
    </dgm:pt>
    <dgm:pt modelId="{896C3D34-CA46-476E-9012-FD86D07C320C}" type="pres">
      <dgm:prSet presAssocID="{13CF2957-D618-4A9C-A5D1-84E110A0AE5D}" presName="CompostProcess" presStyleCnt="0">
        <dgm:presLayoutVars>
          <dgm:dir/>
          <dgm:resizeHandles val="exact"/>
        </dgm:presLayoutVars>
      </dgm:prSet>
      <dgm:spPr/>
    </dgm:pt>
    <dgm:pt modelId="{EC903A58-F5CB-4BEE-AD19-00B325B411F4}" type="pres">
      <dgm:prSet presAssocID="{13CF2957-D618-4A9C-A5D1-84E110A0AE5D}" presName="arrow" presStyleLbl="bgShp" presStyleIdx="0" presStyleCnt="1" custLinFactNeighborY="-405"/>
      <dgm:spPr/>
    </dgm:pt>
    <dgm:pt modelId="{3ED5085A-B7FC-4A72-A6FA-6402CAF1E3AF}" type="pres">
      <dgm:prSet presAssocID="{13CF2957-D618-4A9C-A5D1-84E110A0AE5D}" presName="linearProcess" presStyleCnt="0"/>
      <dgm:spPr/>
    </dgm:pt>
    <dgm:pt modelId="{0C1BE1A9-FD3D-4ACB-B461-CDEC0E12BF5B}" type="pres">
      <dgm:prSet presAssocID="{EE88FD90-66E5-4B13-9F03-78286DF253A1}" presName="textNode" presStyleLbl="node1" presStyleIdx="0" presStyleCnt="2" custLinFactNeighborX="-84277">
        <dgm:presLayoutVars>
          <dgm:bulletEnabled val="1"/>
        </dgm:presLayoutVars>
      </dgm:prSet>
      <dgm:spPr/>
    </dgm:pt>
    <dgm:pt modelId="{BA7989B4-783C-41FC-A1C3-6F813AD81F48}" type="pres">
      <dgm:prSet presAssocID="{03292CFF-6D60-42D7-94C3-ADC917C6C4AC}" presName="sibTrans" presStyleCnt="0"/>
      <dgm:spPr/>
    </dgm:pt>
    <dgm:pt modelId="{71F382D9-F3BE-435A-B966-54BB09BCA47A}" type="pres">
      <dgm:prSet presAssocID="{68381616-D768-4CAA-A889-87726A28984E}" presName="textNode" presStyleLbl="node1" presStyleIdx="1" presStyleCnt="2" custScaleX="81046" custLinFactX="-5170" custLinFactNeighborX="-100000">
        <dgm:presLayoutVars>
          <dgm:bulletEnabled val="1"/>
        </dgm:presLayoutVars>
      </dgm:prSet>
      <dgm:spPr/>
    </dgm:pt>
  </dgm:ptLst>
  <dgm:cxnLst>
    <dgm:cxn modelId="{DB361817-4CCB-4512-8CDA-831E0019AEE0}" srcId="{13CF2957-D618-4A9C-A5D1-84E110A0AE5D}" destId="{68381616-D768-4CAA-A889-87726A28984E}" srcOrd="1" destOrd="0" parTransId="{F2DFC8F1-16F3-4FA7-A107-788E008C06DB}" sibTransId="{FA8FCEB5-84C0-43CD-BEDA-B4ED98168001}"/>
    <dgm:cxn modelId="{3256A673-298C-4A45-8E7A-95FA6475B3A3}" type="presOf" srcId="{68381616-D768-4CAA-A889-87726A28984E}" destId="{71F382D9-F3BE-435A-B966-54BB09BCA47A}" srcOrd="0" destOrd="0" presId="urn:microsoft.com/office/officeart/2005/8/layout/hProcess9"/>
    <dgm:cxn modelId="{56EEF782-F699-4EF2-8CCD-DD5892F18B81}" srcId="{13CF2957-D618-4A9C-A5D1-84E110A0AE5D}" destId="{EE88FD90-66E5-4B13-9F03-78286DF253A1}" srcOrd="0" destOrd="0" parTransId="{C317EDDD-7F1C-4210-8638-9C6C395082F5}" sibTransId="{03292CFF-6D60-42D7-94C3-ADC917C6C4AC}"/>
    <dgm:cxn modelId="{B41E6DBC-235E-42A1-AE16-7A2BEF558DB3}" type="presOf" srcId="{13CF2957-D618-4A9C-A5D1-84E110A0AE5D}" destId="{896C3D34-CA46-476E-9012-FD86D07C320C}" srcOrd="0" destOrd="0" presId="urn:microsoft.com/office/officeart/2005/8/layout/hProcess9"/>
    <dgm:cxn modelId="{10C14AD8-C15C-4D41-903E-249275EDA754}" type="presOf" srcId="{EE88FD90-66E5-4B13-9F03-78286DF253A1}" destId="{0C1BE1A9-FD3D-4ACB-B461-CDEC0E12BF5B}" srcOrd="0" destOrd="0" presId="urn:microsoft.com/office/officeart/2005/8/layout/hProcess9"/>
    <dgm:cxn modelId="{BF810574-2431-46D5-8022-776A69E50947}" type="presParOf" srcId="{896C3D34-CA46-476E-9012-FD86D07C320C}" destId="{EC903A58-F5CB-4BEE-AD19-00B325B411F4}" srcOrd="0" destOrd="0" presId="urn:microsoft.com/office/officeart/2005/8/layout/hProcess9"/>
    <dgm:cxn modelId="{1B73BB73-0D57-4C55-910C-B25131C771D2}" type="presParOf" srcId="{896C3D34-CA46-476E-9012-FD86D07C320C}" destId="{3ED5085A-B7FC-4A72-A6FA-6402CAF1E3AF}" srcOrd="1" destOrd="0" presId="urn:microsoft.com/office/officeart/2005/8/layout/hProcess9"/>
    <dgm:cxn modelId="{A112C1B8-CAC5-4277-B796-A1D8AE789AA4}" type="presParOf" srcId="{3ED5085A-B7FC-4A72-A6FA-6402CAF1E3AF}" destId="{0C1BE1A9-FD3D-4ACB-B461-CDEC0E12BF5B}" srcOrd="0" destOrd="0" presId="urn:microsoft.com/office/officeart/2005/8/layout/hProcess9"/>
    <dgm:cxn modelId="{094B3869-086E-4F95-8D17-27E06F88DDEE}" type="presParOf" srcId="{3ED5085A-B7FC-4A72-A6FA-6402CAF1E3AF}" destId="{BA7989B4-783C-41FC-A1C3-6F813AD81F48}" srcOrd="1" destOrd="0" presId="urn:microsoft.com/office/officeart/2005/8/layout/hProcess9"/>
    <dgm:cxn modelId="{A6416C32-44D9-444E-93A6-9F97D5FE0467}" type="presParOf" srcId="{3ED5085A-B7FC-4A72-A6FA-6402CAF1E3AF}" destId="{71F382D9-F3BE-435A-B966-54BB09BCA47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6841C-E37E-437F-B895-A4D7066FC38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6EA4674B-C50C-4964-BC5C-FB4C86E4151C}">
      <dgm:prSet phldrT="[Texto]" custT="1"/>
      <dgm:spPr/>
      <dgm:t>
        <a:bodyPr/>
        <a:lstStyle/>
        <a:p>
          <a:r>
            <a:rPr lang="es-CL" sz="2000" b="1" dirty="0"/>
            <a:t>EN DESARROLLO</a:t>
          </a:r>
        </a:p>
        <a:p>
          <a:r>
            <a:rPr lang="es-CL" sz="2000" b="1" dirty="0"/>
            <a:t>1% - 59%</a:t>
          </a:r>
        </a:p>
      </dgm:t>
    </dgm:pt>
    <dgm:pt modelId="{9E2DB796-6F2D-4FA6-8EAE-CD94CDE612E1}" type="parTrans" cxnId="{EB2EF8A2-18F3-4BED-96BB-DC9D39CD7C33}">
      <dgm:prSet/>
      <dgm:spPr/>
      <dgm:t>
        <a:bodyPr/>
        <a:lstStyle/>
        <a:p>
          <a:endParaRPr lang="es-CL"/>
        </a:p>
      </dgm:t>
    </dgm:pt>
    <dgm:pt modelId="{E8B2CFEF-E208-40F3-A149-8BCA9641D78C}" type="sibTrans" cxnId="{EB2EF8A2-18F3-4BED-96BB-DC9D39CD7C33}">
      <dgm:prSet/>
      <dgm:spPr/>
      <dgm:t>
        <a:bodyPr/>
        <a:lstStyle/>
        <a:p>
          <a:endParaRPr lang="es-CL"/>
        </a:p>
      </dgm:t>
    </dgm:pt>
    <dgm:pt modelId="{EB36A4F8-A5D2-4CBF-BC4F-02752D99A0B2}">
      <dgm:prSet phldrT="[Texto]" custT="1"/>
      <dgm:spPr/>
      <dgm:t>
        <a:bodyPr/>
        <a:lstStyle/>
        <a:p>
          <a:r>
            <a:rPr lang="es-CL" sz="2000" b="1" dirty="0"/>
            <a:t>ELEMENTAL</a:t>
          </a:r>
        </a:p>
        <a:p>
          <a:r>
            <a:rPr lang="es-CL" sz="2000" b="1" dirty="0"/>
            <a:t>60% - 70%</a:t>
          </a:r>
        </a:p>
      </dgm:t>
    </dgm:pt>
    <dgm:pt modelId="{53F0A7C1-331E-48AC-B0DD-6C29DB6918BA}" type="parTrans" cxnId="{6B37DE20-8D45-416A-90BE-9416C93DAAB4}">
      <dgm:prSet/>
      <dgm:spPr/>
      <dgm:t>
        <a:bodyPr/>
        <a:lstStyle/>
        <a:p>
          <a:endParaRPr lang="es-CL"/>
        </a:p>
      </dgm:t>
    </dgm:pt>
    <dgm:pt modelId="{C6F430D2-4E69-4370-8BEB-8A00C638433F}" type="sibTrans" cxnId="{6B37DE20-8D45-416A-90BE-9416C93DAAB4}">
      <dgm:prSet/>
      <dgm:spPr/>
      <dgm:t>
        <a:bodyPr/>
        <a:lstStyle/>
        <a:p>
          <a:endParaRPr lang="es-CL"/>
        </a:p>
      </dgm:t>
    </dgm:pt>
    <dgm:pt modelId="{C4031F3D-5F23-4A36-9B78-7E972CE152F4}">
      <dgm:prSet phldrT="[Texto]" custT="1"/>
      <dgm:spPr/>
      <dgm:t>
        <a:bodyPr/>
        <a:lstStyle/>
        <a:p>
          <a:r>
            <a:rPr lang="es-CL" sz="1900" b="1" dirty="0"/>
            <a:t>SOBRESALIENTE</a:t>
          </a:r>
        </a:p>
        <a:p>
          <a:r>
            <a:rPr lang="es-CL" sz="1900" b="1" dirty="0"/>
            <a:t>86% - 100%</a:t>
          </a:r>
        </a:p>
      </dgm:t>
    </dgm:pt>
    <dgm:pt modelId="{E2A904C4-FB60-4A0B-B06C-797F28541D78}" type="parTrans" cxnId="{66C4F07D-DF30-4470-9427-C31C419E249F}">
      <dgm:prSet/>
      <dgm:spPr/>
      <dgm:t>
        <a:bodyPr/>
        <a:lstStyle/>
        <a:p>
          <a:endParaRPr lang="es-CL"/>
        </a:p>
      </dgm:t>
    </dgm:pt>
    <dgm:pt modelId="{8D4AF487-87BB-4C62-A6D6-F7DF238541DE}" type="sibTrans" cxnId="{66C4F07D-DF30-4470-9427-C31C419E249F}">
      <dgm:prSet/>
      <dgm:spPr/>
      <dgm:t>
        <a:bodyPr/>
        <a:lstStyle/>
        <a:p>
          <a:endParaRPr lang="es-CL"/>
        </a:p>
      </dgm:t>
    </dgm:pt>
    <dgm:pt modelId="{0988DA49-9798-4B66-B50F-34708F7A8D29}">
      <dgm:prSet/>
      <dgm:spPr/>
      <dgm:t>
        <a:bodyPr/>
        <a:lstStyle/>
        <a:p>
          <a:endParaRPr lang="es-CL"/>
        </a:p>
      </dgm:t>
    </dgm:pt>
    <dgm:pt modelId="{85DB4766-F033-4567-A7AB-E85A33054610}" type="parTrans" cxnId="{0148C363-BC6B-4973-9008-77687D3ED87B}">
      <dgm:prSet/>
      <dgm:spPr/>
      <dgm:t>
        <a:bodyPr/>
        <a:lstStyle/>
        <a:p>
          <a:endParaRPr lang="es-CL"/>
        </a:p>
      </dgm:t>
    </dgm:pt>
    <dgm:pt modelId="{690004BC-65C6-48C4-892C-FBF14CE9A4BE}" type="sibTrans" cxnId="{0148C363-BC6B-4973-9008-77687D3ED87B}">
      <dgm:prSet/>
      <dgm:spPr/>
      <dgm:t>
        <a:bodyPr/>
        <a:lstStyle/>
        <a:p>
          <a:endParaRPr lang="es-CL"/>
        </a:p>
      </dgm:t>
    </dgm:pt>
    <dgm:pt modelId="{8A15C507-13C0-4167-BBC1-A3261DC992B4}" type="pres">
      <dgm:prSet presAssocID="{7D56841C-E37E-437F-B895-A4D7066FC385}" presName="rootnode" presStyleCnt="0">
        <dgm:presLayoutVars>
          <dgm:chMax/>
          <dgm:chPref/>
          <dgm:dir/>
          <dgm:animLvl val="lvl"/>
        </dgm:presLayoutVars>
      </dgm:prSet>
      <dgm:spPr/>
    </dgm:pt>
    <dgm:pt modelId="{D4E4A6A9-4099-4373-A53A-36B0EC917FCB}" type="pres">
      <dgm:prSet presAssocID="{6EA4674B-C50C-4964-BC5C-FB4C86E4151C}" presName="composite" presStyleCnt="0"/>
      <dgm:spPr/>
    </dgm:pt>
    <dgm:pt modelId="{DAAE30BB-A244-4B71-AF29-10AAC42D1FD4}" type="pres">
      <dgm:prSet presAssocID="{6EA4674B-C50C-4964-BC5C-FB4C86E4151C}" presName="LShape" presStyleLbl="alignNode1" presStyleIdx="0" presStyleCnt="7"/>
      <dgm:spPr/>
    </dgm:pt>
    <dgm:pt modelId="{CD9E67BC-FFFE-4ED9-AC60-0E4218E1AC1E}" type="pres">
      <dgm:prSet presAssocID="{6EA4674B-C50C-4964-BC5C-FB4C86E4151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3780636-4903-45BD-BE1F-628585020C4C}" type="pres">
      <dgm:prSet presAssocID="{6EA4674B-C50C-4964-BC5C-FB4C86E4151C}" presName="Triangle" presStyleLbl="alignNode1" presStyleIdx="1" presStyleCnt="7"/>
      <dgm:spPr/>
    </dgm:pt>
    <dgm:pt modelId="{19B06DF3-8D8A-4EBB-956B-9A50CE55AFA1}" type="pres">
      <dgm:prSet presAssocID="{E8B2CFEF-E208-40F3-A149-8BCA9641D78C}" presName="sibTrans" presStyleCnt="0"/>
      <dgm:spPr/>
    </dgm:pt>
    <dgm:pt modelId="{A4E42058-9554-4EB4-AFB4-1E690E42A337}" type="pres">
      <dgm:prSet presAssocID="{E8B2CFEF-E208-40F3-A149-8BCA9641D78C}" presName="space" presStyleCnt="0"/>
      <dgm:spPr/>
    </dgm:pt>
    <dgm:pt modelId="{93587E4C-BCF2-4162-BE3F-3290710292EE}" type="pres">
      <dgm:prSet presAssocID="{EB36A4F8-A5D2-4CBF-BC4F-02752D99A0B2}" presName="composite" presStyleCnt="0"/>
      <dgm:spPr/>
    </dgm:pt>
    <dgm:pt modelId="{029085B9-2DF1-4D46-B6D6-959B3728F48E}" type="pres">
      <dgm:prSet presAssocID="{EB36A4F8-A5D2-4CBF-BC4F-02752D99A0B2}" presName="LShape" presStyleLbl="alignNode1" presStyleIdx="2" presStyleCnt="7"/>
      <dgm:spPr/>
    </dgm:pt>
    <dgm:pt modelId="{97971EF4-B26A-4BF1-934D-C93EAC6C10A1}" type="pres">
      <dgm:prSet presAssocID="{EB36A4F8-A5D2-4CBF-BC4F-02752D99A0B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B1A711C-9BB7-4BA4-87F5-2FB8C88DA309}" type="pres">
      <dgm:prSet presAssocID="{EB36A4F8-A5D2-4CBF-BC4F-02752D99A0B2}" presName="Triangle" presStyleLbl="alignNode1" presStyleIdx="3" presStyleCnt="7"/>
      <dgm:spPr/>
    </dgm:pt>
    <dgm:pt modelId="{974893F0-4CBC-4426-BF0E-81D58C6EB868}" type="pres">
      <dgm:prSet presAssocID="{C6F430D2-4E69-4370-8BEB-8A00C638433F}" presName="sibTrans" presStyleCnt="0"/>
      <dgm:spPr/>
    </dgm:pt>
    <dgm:pt modelId="{EB1E3E2F-C5B9-4BCD-AAAA-128581F8E8FC}" type="pres">
      <dgm:prSet presAssocID="{C6F430D2-4E69-4370-8BEB-8A00C638433F}" presName="space" presStyleCnt="0"/>
      <dgm:spPr/>
    </dgm:pt>
    <dgm:pt modelId="{3357E715-DC0B-4EC9-9D4F-D5EEED1E7A61}" type="pres">
      <dgm:prSet presAssocID="{0988DA49-9798-4B66-B50F-34708F7A8D29}" presName="composite" presStyleCnt="0"/>
      <dgm:spPr/>
    </dgm:pt>
    <dgm:pt modelId="{F330C33A-5B95-4F87-A9AF-3675C10437DC}" type="pres">
      <dgm:prSet presAssocID="{0988DA49-9798-4B66-B50F-34708F7A8D29}" presName="LShape" presStyleLbl="alignNode1" presStyleIdx="4" presStyleCnt="7"/>
      <dgm:spPr/>
    </dgm:pt>
    <dgm:pt modelId="{1192A241-5A7F-43DE-B357-0A1714FFD088}" type="pres">
      <dgm:prSet presAssocID="{0988DA49-9798-4B66-B50F-34708F7A8D2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475DAD2-51F4-4CF2-874A-BC5034C1626D}" type="pres">
      <dgm:prSet presAssocID="{0988DA49-9798-4B66-B50F-34708F7A8D29}" presName="Triangle" presStyleLbl="alignNode1" presStyleIdx="5" presStyleCnt="7"/>
      <dgm:spPr/>
    </dgm:pt>
    <dgm:pt modelId="{EE4EE3FF-A0BC-4C4E-9D06-93A2C0F47328}" type="pres">
      <dgm:prSet presAssocID="{690004BC-65C6-48C4-892C-FBF14CE9A4BE}" presName="sibTrans" presStyleCnt="0"/>
      <dgm:spPr/>
    </dgm:pt>
    <dgm:pt modelId="{53AA9C86-B0AA-4366-8301-0B3B50771E0C}" type="pres">
      <dgm:prSet presAssocID="{690004BC-65C6-48C4-892C-FBF14CE9A4BE}" presName="space" presStyleCnt="0"/>
      <dgm:spPr/>
    </dgm:pt>
    <dgm:pt modelId="{A886AC13-EF83-48F0-85CA-7085D6F13E0E}" type="pres">
      <dgm:prSet presAssocID="{C4031F3D-5F23-4A36-9B78-7E972CE152F4}" presName="composite" presStyleCnt="0"/>
      <dgm:spPr/>
    </dgm:pt>
    <dgm:pt modelId="{86C9DD59-44E5-4D55-8A1A-9BAFF0136AA1}" type="pres">
      <dgm:prSet presAssocID="{C4031F3D-5F23-4A36-9B78-7E972CE152F4}" presName="LShape" presStyleLbl="alignNode1" presStyleIdx="6" presStyleCnt="7" custLinFactNeighborX="0"/>
      <dgm:spPr/>
    </dgm:pt>
    <dgm:pt modelId="{93A4A14A-211E-4B60-B980-32F4FF751031}" type="pres">
      <dgm:prSet presAssocID="{C4031F3D-5F23-4A36-9B78-7E972CE152F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6BB105-90E0-45E2-8B55-06365CDA37E4}" type="presOf" srcId="{EB36A4F8-A5D2-4CBF-BC4F-02752D99A0B2}" destId="{97971EF4-B26A-4BF1-934D-C93EAC6C10A1}" srcOrd="0" destOrd="0" presId="urn:microsoft.com/office/officeart/2009/3/layout/StepUpProcess"/>
    <dgm:cxn modelId="{B41DD810-5735-43E2-A8E0-A1438CC59609}" type="presOf" srcId="{0988DA49-9798-4B66-B50F-34708F7A8D29}" destId="{1192A241-5A7F-43DE-B357-0A1714FFD088}" srcOrd="0" destOrd="0" presId="urn:microsoft.com/office/officeart/2009/3/layout/StepUpProcess"/>
    <dgm:cxn modelId="{6B37DE20-8D45-416A-90BE-9416C93DAAB4}" srcId="{7D56841C-E37E-437F-B895-A4D7066FC385}" destId="{EB36A4F8-A5D2-4CBF-BC4F-02752D99A0B2}" srcOrd="1" destOrd="0" parTransId="{53F0A7C1-331E-48AC-B0DD-6C29DB6918BA}" sibTransId="{C6F430D2-4E69-4370-8BEB-8A00C638433F}"/>
    <dgm:cxn modelId="{0148C363-BC6B-4973-9008-77687D3ED87B}" srcId="{7D56841C-E37E-437F-B895-A4D7066FC385}" destId="{0988DA49-9798-4B66-B50F-34708F7A8D29}" srcOrd="2" destOrd="0" parTransId="{85DB4766-F033-4567-A7AB-E85A33054610}" sibTransId="{690004BC-65C6-48C4-892C-FBF14CE9A4BE}"/>
    <dgm:cxn modelId="{32DDE34E-7D38-449F-9DF3-44CF9FB6F354}" type="presOf" srcId="{C4031F3D-5F23-4A36-9B78-7E972CE152F4}" destId="{93A4A14A-211E-4B60-B980-32F4FF751031}" srcOrd="0" destOrd="0" presId="urn:microsoft.com/office/officeart/2009/3/layout/StepUpProcess"/>
    <dgm:cxn modelId="{B1CD3670-6BFD-44C0-B289-B2235C6983A2}" type="presOf" srcId="{7D56841C-E37E-437F-B895-A4D7066FC385}" destId="{8A15C507-13C0-4167-BBC1-A3261DC992B4}" srcOrd="0" destOrd="0" presId="urn:microsoft.com/office/officeart/2009/3/layout/StepUpProcess"/>
    <dgm:cxn modelId="{66C4F07D-DF30-4470-9427-C31C419E249F}" srcId="{7D56841C-E37E-437F-B895-A4D7066FC385}" destId="{C4031F3D-5F23-4A36-9B78-7E972CE152F4}" srcOrd="3" destOrd="0" parTransId="{E2A904C4-FB60-4A0B-B06C-797F28541D78}" sibTransId="{8D4AF487-87BB-4C62-A6D6-F7DF238541DE}"/>
    <dgm:cxn modelId="{174823A2-8ABA-4AF5-8502-B2F30C32AF9C}" type="presOf" srcId="{6EA4674B-C50C-4964-BC5C-FB4C86E4151C}" destId="{CD9E67BC-FFFE-4ED9-AC60-0E4218E1AC1E}" srcOrd="0" destOrd="0" presId="urn:microsoft.com/office/officeart/2009/3/layout/StepUpProcess"/>
    <dgm:cxn modelId="{EB2EF8A2-18F3-4BED-96BB-DC9D39CD7C33}" srcId="{7D56841C-E37E-437F-B895-A4D7066FC385}" destId="{6EA4674B-C50C-4964-BC5C-FB4C86E4151C}" srcOrd="0" destOrd="0" parTransId="{9E2DB796-6F2D-4FA6-8EAE-CD94CDE612E1}" sibTransId="{E8B2CFEF-E208-40F3-A149-8BCA9641D78C}"/>
    <dgm:cxn modelId="{FBB17793-0A4F-45CD-9A69-D483E49992CE}" type="presParOf" srcId="{8A15C507-13C0-4167-BBC1-A3261DC992B4}" destId="{D4E4A6A9-4099-4373-A53A-36B0EC917FCB}" srcOrd="0" destOrd="0" presId="urn:microsoft.com/office/officeart/2009/3/layout/StepUpProcess"/>
    <dgm:cxn modelId="{0E14935A-FDC7-47FA-8266-CF7F77206203}" type="presParOf" srcId="{D4E4A6A9-4099-4373-A53A-36B0EC917FCB}" destId="{DAAE30BB-A244-4B71-AF29-10AAC42D1FD4}" srcOrd="0" destOrd="0" presId="urn:microsoft.com/office/officeart/2009/3/layout/StepUpProcess"/>
    <dgm:cxn modelId="{EF22338B-4CB8-4294-A99F-919C79AA170E}" type="presParOf" srcId="{D4E4A6A9-4099-4373-A53A-36B0EC917FCB}" destId="{CD9E67BC-FFFE-4ED9-AC60-0E4218E1AC1E}" srcOrd="1" destOrd="0" presId="urn:microsoft.com/office/officeart/2009/3/layout/StepUpProcess"/>
    <dgm:cxn modelId="{95861245-31CB-4869-8DC9-29FA4836A99B}" type="presParOf" srcId="{D4E4A6A9-4099-4373-A53A-36B0EC917FCB}" destId="{E3780636-4903-45BD-BE1F-628585020C4C}" srcOrd="2" destOrd="0" presId="urn:microsoft.com/office/officeart/2009/3/layout/StepUpProcess"/>
    <dgm:cxn modelId="{A5076A0E-6951-4CE8-9B9C-26D92F194E78}" type="presParOf" srcId="{8A15C507-13C0-4167-BBC1-A3261DC992B4}" destId="{19B06DF3-8D8A-4EBB-956B-9A50CE55AFA1}" srcOrd="1" destOrd="0" presId="urn:microsoft.com/office/officeart/2009/3/layout/StepUpProcess"/>
    <dgm:cxn modelId="{8B081B8D-17BB-4C52-9A77-85E8D31BAE75}" type="presParOf" srcId="{19B06DF3-8D8A-4EBB-956B-9A50CE55AFA1}" destId="{A4E42058-9554-4EB4-AFB4-1E690E42A337}" srcOrd="0" destOrd="0" presId="urn:microsoft.com/office/officeart/2009/3/layout/StepUpProcess"/>
    <dgm:cxn modelId="{A0A68D61-3281-40DF-9577-3D48897CF4C0}" type="presParOf" srcId="{8A15C507-13C0-4167-BBC1-A3261DC992B4}" destId="{93587E4C-BCF2-4162-BE3F-3290710292EE}" srcOrd="2" destOrd="0" presId="urn:microsoft.com/office/officeart/2009/3/layout/StepUpProcess"/>
    <dgm:cxn modelId="{FB868093-DB7D-4B72-88EA-F9CF5255F74C}" type="presParOf" srcId="{93587E4C-BCF2-4162-BE3F-3290710292EE}" destId="{029085B9-2DF1-4D46-B6D6-959B3728F48E}" srcOrd="0" destOrd="0" presId="urn:microsoft.com/office/officeart/2009/3/layout/StepUpProcess"/>
    <dgm:cxn modelId="{C1A1E238-CEF7-4A8F-88BB-71B4F4469B04}" type="presParOf" srcId="{93587E4C-BCF2-4162-BE3F-3290710292EE}" destId="{97971EF4-B26A-4BF1-934D-C93EAC6C10A1}" srcOrd="1" destOrd="0" presId="urn:microsoft.com/office/officeart/2009/3/layout/StepUpProcess"/>
    <dgm:cxn modelId="{5C14A94F-6CBD-49A7-B087-863921C77953}" type="presParOf" srcId="{93587E4C-BCF2-4162-BE3F-3290710292EE}" destId="{FB1A711C-9BB7-4BA4-87F5-2FB8C88DA309}" srcOrd="2" destOrd="0" presId="urn:microsoft.com/office/officeart/2009/3/layout/StepUpProcess"/>
    <dgm:cxn modelId="{9C53AFEC-6897-4EBE-A643-80038921F05E}" type="presParOf" srcId="{8A15C507-13C0-4167-BBC1-A3261DC992B4}" destId="{974893F0-4CBC-4426-BF0E-81D58C6EB868}" srcOrd="3" destOrd="0" presId="urn:microsoft.com/office/officeart/2009/3/layout/StepUpProcess"/>
    <dgm:cxn modelId="{CE83AC72-4C8F-4171-8D24-1D96947D3BBB}" type="presParOf" srcId="{974893F0-4CBC-4426-BF0E-81D58C6EB868}" destId="{EB1E3E2F-C5B9-4BCD-AAAA-128581F8E8FC}" srcOrd="0" destOrd="0" presId="urn:microsoft.com/office/officeart/2009/3/layout/StepUpProcess"/>
    <dgm:cxn modelId="{BCE25BB3-DD90-455A-9053-3542F0C8F553}" type="presParOf" srcId="{8A15C507-13C0-4167-BBC1-A3261DC992B4}" destId="{3357E715-DC0B-4EC9-9D4F-D5EEED1E7A61}" srcOrd="4" destOrd="0" presId="urn:microsoft.com/office/officeart/2009/3/layout/StepUpProcess"/>
    <dgm:cxn modelId="{C2311641-E5F7-4BA3-82BC-0C0451F0DF27}" type="presParOf" srcId="{3357E715-DC0B-4EC9-9D4F-D5EEED1E7A61}" destId="{F330C33A-5B95-4F87-A9AF-3675C10437DC}" srcOrd="0" destOrd="0" presId="urn:microsoft.com/office/officeart/2009/3/layout/StepUpProcess"/>
    <dgm:cxn modelId="{DF201CFA-EC08-4124-8C60-13E56D39E06D}" type="presParOf" srcId="{3357E715-DC0B-4EC9-9D4F-D5EEED1E7A61}" destId="{1192A241-5A7F-43DE-B357-0A1714FFD088}" srcOrd="1" destOrd="0" presId="urn:microsoft.com/office/officeart/2009/3/layout/StepUpProcess"/>
    <dgm:cxn modelId="{B28F3186-1D09-498A-9E41-666444FD6C91}" type="presParOf" srcId="{3357E715-DC0B-4EC9-9D4F-D5EEED1E7A61}" destId="{C475DAD2-51F4-4CF2-874A-BC5034C1626D}" srcOrd="2" destOrd="0" presId="urn:microsoft.com/office/officeart/2009/3/layout/StepUpProcess"/>
    <dgm:cxn modelId="{1B05F336-7C86-4B81-9EDB-314280975724}" type="presParOf" srcId="{8A15C507-13C0-4167-BBC1-A3261DC992B4}" destId="{EE4EE3FF-A0BC-4C4E-9D06-93A2C0F47328}" srcOrd="5" destOrd="0" presId="urn:microsoft.com/office/officeart/2009/3/layout/StepUpProcess"/>
    <dgm:cxn modelId="{81239420-5171-40D5-90EF-3B0B0ED2848B}" type="presParOf" srcId="{EE4EE3FF-A0BC-4C4E-9D06-93A2C0F47328}" destId="{53AA9C86-B0AA-4366-8301-0B3B50771E0C}" srcOrd="0" destOrd="0" presId="urn:microsoft.com/office/officeart/2009/3/layout/StepUpProcess"/>
    <dgm:cxn modelId="{5A715400-D6EB-4AB3-B571-FB2F5AE69F47}" type="presParOf" srcId="{8A15C507-13C0-4167-BBC1-A3261DC992B4}" destId="{A886AC13-EF83-48F0-85CA-7085D6F13E0E}" srcOrd="6" destOrd="0" presId="urn:microsoft.com/office/officeart/2009/3/layout/StepUpProcess"/>
    <dgm:cxn modelId="{0A08FAEF-0C8A-413D-AAF0-33C0E0B88F35}" type="presParOf" srcId="{A886AC13-EF83-48F0-85CA-7085D6F13E0E}" destId="{86C9DD59-44E5-4D55-8A1A-9BAFF0136AA1}" srcOrd="0" destOrd="0" presId="urn:microsoft.com/office/officeart/2009/3/layout/StepUpProcess"/>
    <dgm:cxn modelId="{AC08272C-3CFB-4642-97A1-B2FCC5BD151E}" type="presParOf" srcId="{A886AC13-EF83-48F0-85CA-7085D6F13E0E}" destId="{93A4A14A-211E-4B60-B980-32F4FF7510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03A58-F5CB-4BEE-AD19-00B325B411F4}">
      <dsp:nvSpPr>
        <dsp:cNvPr id="0" name=""/>
        <dsp:cNvSpPr/>
      </dsp:nvSpPr>
      <dsp:spPr>
        <a:xfrm>
          <a:off x="620290" y="0"/>
          <a:ext cx="7029962" cy="3530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BE1A9-FD3D-4ACB-B461-CDEC0E12BF5B}">
      <dsp:nvSpPr>
        <dsp:cNvPr id="0" name=""/>
        <dsp:cNvSpPr/>
      </dsp:nvSpPr>
      <dsp:spPr>
        <a:xfrm>
          <a:off x="654432" y="1059180"/>
          <a:ext cx="3515788" cy="141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Evaluaciones de proceso</a:t>
          </a:r>
          <a:endParaRPr lang="es-CL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3372" y="1128120"/>
        <a:ext cx="3377908" cy="1274360"/>
      </dsp:txXfrm>
    </dsp:sp>
    <dsp:sp modelId="{71F382D9-F3BE-435A-B966-54BB09BCA47A}">
      <dsp:nvSpPr>
        <dsp:cNvPr id="0" name=""/>
        <dsp:cNvSpPr/>
      </dsp:nvSpPr>
      <dsp:spPr>
        <a:xfrm>
          <a:off x="4175642" y="1059180"/>
          <a:ext cx="2849406" cy="1412240"/>
        </a:xfrm>
        <a:prstGeom prst="roundRect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Evaluación de Finalización</a:t>
          </a:r>
          <a:endParaRPr lang="es-CL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4582" y="1128120"/>
        <a:ext cx="2711526" cy="127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30BB-A244-4B71-AF29-10AAC42D1FD4}">
      <dsp:nvSpPr>
        <dsp:cNvPr id="0" name=""/>
        <dsp:cNvSpPr/>
      </dsp:nvSpPr>
      <dsp:spPr>
        <a:xfrm rot="5400000">
          <a:off x="425627" y="1757141"/>
          <a:ext cx="1267347" cy="21088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E67BC-FFFE-4ED9-AC60-0E4218E1AC1E}">
      <dsp:nvSpPr>
        <dsp:cNvPr id="0" name=""/>
        <dsp:cNvSpPr/>
      </dsp:nvSpPr>
      <dsp:spPr>
        <a:xfrm>
          <a:off x="214075" y="2387229"/>
          <a:ext cx="1903871" cy="16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EN DESARROLLO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1% - 59%</a:t>
          </a:r>
        </a:p>
      </dsp:txBody>
      <dsp:txXfrm>
        <a:off x="214075" y="2387229"/>
        <a:ext cx="1903871" cy="1668854"/>
      </dsp:txXfrm>
    </dsp:sp>
    <dsp:sp modelId="{E3780636-4903-45BD-BE1F-628585020C4C}">
      <dsp:nvSpPr>
        <dsp:cNvPr id="0" name=""/>
        <dsp:cNvSpPr/>
      </dsp:nvSpPr>
      <dsp:spPr>
        <a:xfrm>
          <a:off x="1758725" y="1601886"/>
          <a:ext cx="359220" cy="3592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085B9-2DF1-4D46-B6D6-959B3728F48E}">
      <dsp:nvSpPr>
        <dsp:cNvPr id="0" name=""/>
        <dsp:cNvSpPr/>
      </dsp:nvSpPr>
      <dsp:spPr>
        <a:xfrm rot="5400000">
          <a:off x="2756337" y="1180404"/>
          <a:ext cx="1267347" cy="21088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71EF4-B26A-4BF1-934D-C93EAC6C10A1}">
      <dsp:nvSpPr>
        <dsp:cNvPr id="0" name=""/>
        <dsp:cNvSpPr/>
      </dsp:nvSpPr>
      <dsp:spPr>
        <a:xfrm>
          <a:off x="2544785" y="1810493"/>
          <a:ext cx="1903871" cy="16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ELEMENTAL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/>
            <a:t>60% - 70%</a:t>
          </a:r>
        </a:p>
      </dsp:txBody>
      <dsp:txXfrm>
        <a:off x="2544785" y="1810493"/>
        <a:ext cx="1903871" cy="1668854"/>
      </dsp:txXfrm>
    </dsp:sp>
    <dsp:sp modelId="{FB1A711C-9BB7-4BA4-87F5-2FB8C88DA309}">
      <dsp:nvSpPr>
        <dsp:cNvPr id="0" name=""/>
        <dsp:cNvSpPr/>
      </dsp:nvSpPr>
      <dsp:spPr>
        <a:xfrm>
          <a:off x="4089435" y="1025149"/>
          <a:ext cx="359220" cy="3592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0C33A-5B95-4F87-A9AF-3675C10437DC}">
      <dsp:nvSpPr>
        <dsp:cNvPr id="0" name=""/>
        <dsp:cNvSpPr/>
      </dsp:nvSpPr>
      <dsp:spPr>
        <a:xfrm rot="5400000">
          <a:off x="5087047" y="603668"/>
          <a:ext cx="1267347" cy="21088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2A241-5A7F-43DE-B357-0A1714FFD088}">
      <dsp:nvSpPr>
        <dsp:cNvPr id="0" name=""/>
        <dsp:cNvSpPr/>
      </dsp:nvSpPr>
      <dsp:spPr>
        <a:xfrm>
          <a:off x="4875495" y="1233756"/>
          <a:ext cx="1903871" cy="16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500" kern="1200"/>
        </a:p>
      </dsp:txBody>
      <dsp:txXfrm>
        <a:off x="4875495" y="1233756"/>
        <a:ext cx="1903871" cy="1668854"/>
      </dsp:txXfrm>
    </dsp:sp>
    <dsp:sp modelId="{C475DAD2-51F4-4CF2-874A-BC5034C1626D}">
      <dsp:nvSpPr>
        <dsp:cNvPr id="0" name=""/>
        <dsp:cNvSpPr/>
      </dsp:nvSpPr>
      <dsp:spPr>
        <a:xfrm>
          <a:off x="6420145" y="448413"/>
          <a:ext cx="359220" cy="35922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9DD59-44E5-4D55-8A1A-9BAFF0136AA1}">
      <dsp:nvSpPr>
        <dsp:cNvPr id="0" name=""/>
        <dsp:cNvSpPr/>
      </dsp:nvSpPr>
      <dsp:spPr>
        <a:xfrm rot="5400000">
          <a:off x="7417757" y="26931"/>
          <a:ext cx="1267347" cy="210883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4A14A-211E-4B60-B980-32F4FF751031}">
      <dsp:nvSpPr>
        <dsp:cNvPr id="0" name=""/>
        <dsp:cNvSpPr/>
      </dsp:nvSpPr>
      <dsp:spPr>
        <a:xfrm>
          <a:off x="7206205" y="657020"/>
          <a:ext cx="1903871" cy="166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SOBRESALIENTE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b="1" kern="1200" dirty="0"/>
            <a:t>86% - 100%</a:t>
          </a:r>
        </a:p>
      </dsp:txBody>
      <dsp:txXfrm>
        <a:off x="7206205" y="657020"/>
        <a:ext cx="1903871" cy="1668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101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76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63773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4412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44195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13169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87379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91471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429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988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026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45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628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307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984162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8146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920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02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952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ctrTitle"/>
          </p:nvPr>
        </p:nvSpPr>
        <p:spPr>
          <a:xfrm>
            <a:off x="487482" y="3953876"/>
            <a:ext cx="8169820" cy="19159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chemeClr val="accent3"/>
              </a:buClr>
              <a:buSzPts val="4200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en"/>
              </a:rPr>
              <a:t>PLAN DE APOYO REMOTO</a:t>
            </a:r>
            <a:endParaRPr lang="en-US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e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0493" y="934065"/>
            <a:ext cx="2895639" cy="251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984A6CFF-1FBB-4E20-812F-B90A0530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59" y="97133"/>
            <a:ext cx="955217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750EF4C-990E-4D92-A821-6F742977C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CCE1B593-017D-4CAA-9E64-92F5EF85F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770E66-D79F-4ACD-BC33-0E7F0AA14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6AA266-8E32-41F2-9919-33D431005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4A4880-A86F-4398-AFEB-CC4A694A2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F1390FC-32F5-4255-B81D-CF5B0962D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578884-2B62-4724-BFB5-9D1C15EC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946BFE-691A-42A2-BB69-AC4A8BF45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9A446F7-DA1A-4333-A02F-32835A2DF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66E302E-B50B-46D6-9540-94BCF70B3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DA34A87-5D28-4516-B280-4F078A392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02B72A2-60A1-41E3-AD56-D2EE44156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F088D05-6C7F-4770-978C-274F3539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91" y="1676400"/>
            <a:ext cx="7770018" cy="31531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sz="5400" b="1" dirty="0">
                <a:solidFill>
                  <a:schemeClr val="tx2"/>
                </a:solidFill>
              </a:rPr>
              <a:t>INFORMACIÓN  ACADÉMICA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ED6DAB1-1A68-42BB-B313-FCF925A0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8195" y="139998"/>
            <a:ext cx="1020256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32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946621" y="447892"/>
            <a:ext cx="6737682" cy="129081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90000"/>
              </a:lnSpc>
              <a:spcAft>
                <a:spcPts val="0"/>
              </a:spcAft>
              <a:buClr>
                <a:srgbClr val="88006F"/>
              </a:buClr>
              <a:buSzPts val="3300"/>
            </a:pPr>
            <a:r>
              <a:rPr lang="es-CL" sz="36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¿Cómo organizamos el aprendizaje a distancia?</a:t>
            </a:r>
            <a:endParaRPr lang="es-CL" sz="3600" b="1" i="0" kern="1200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 Narrow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E50EDDB-80B6-461B-B3DA-AF845938D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854" y="1885951"/>
            <a:ext cx="8614028" cy="447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3F79809-E9EC-4F14-80AA-869F70C3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8195" y="111422"/>
            <a:ext cx="1020256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FE78A-8B01-41D0-8367-48E29E4D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TODOS DEBEMOS SABER QUE…</a:t>
            </a:r>
            <a:endParaRPr lang="es-CL" b="1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2AAF8C7-11F5-49DD-96F9-5AA2662C5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13" y="2386011"/>
            <a:ext cx="8646835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1005B-CAB8-4761-8724-F88D4443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59" y="111422"/>
            <a:ext cx="922868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2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79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870B82-3520-4024-AF54-EC13827A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538" y="616968"/>
            <a:ext cx="4342477" cy="1022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i="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¿Qué es Classroom?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F7D53-4662-476F-9C37-A9E8D9A6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261" y="1275627"/>
            <a:ext cx="4933048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CL" sz="2000" b="1" i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 una aplicación donde cada docente crea una sala de clases virtual. </a:t>
            </a:r>
          </a:p>
        </p:txBody>
      </p:sp>
      <p:pic>
        <p:nvPicPr>
          <p:cNvPr id="7" name="Imagen 6" descr="Imagen que contiene tarjeta de presentación, texto&#10;&#10;Descripción generada automáticamente">
            <a:extLst>
              <a:ext uri="{FF2B5EF4-FFF2-40B4-BE49-F238E27FC236}">
                <a16:creationId xmlns:a16="http://schemas.microsoft.com/office/drawing/2014/main" id="{E3DA0B58-3764-43DE-ADFA-135632255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6" y="529026"/>
            <a:ext cx="2690248" cy="58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222785D-53EA-4EC4-8AC8-313D456F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59" y="111424"/>
            <a:ext cx="922868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82A3B1D0-B6A3-4736-BE07-984596C68B01}"/>
              </a:ext>
            </a:extLst>
          </p:cNvPr>
          <p:cNvSpPr txBox="1">
            <a:spLocks/>
          </p:cNvSpPr>
          <p:nvPr/>
        </p:nvSpPr>
        <p:spPr>
          <a:xfrm>
            <a:off x="3617256" y="2209796"/>
            <a:ext cx="493304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s-MX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docente de asignatura o módulo de especialidad, publica el material de la semana.</a:t>
            </a:r>
            <a:endParaRPr lang="es-C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D8E3080A-C990-4BD8-853B-205EA75835CB}"/>
              </a:ext>
            </a:extLst>
          </p:cNvPr>
          <p:cNvSpPr txBox="1">
            <a:spLocks/>
          </p:cNvSpPr>
          <p:nvPr/>
        </p:nvSpPr>
        <p:spPr>
          <a:xfrm>
            <a:off x="3596251" y="3209916"/>
            <a:ext cx="493304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material puede ser una guía de autoaprendizaje, páginas del texto escolar, videos explicativos, </a:t>
            </a:r>
            <a:r>
              <a:rPr lang="es-C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ppt</a:t>
            </a:r>
            <a:r>
              <a:rPr lang="es-C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afiches, etc. Todo el material seleccionado busca explicar al estudiante los temas de la semana.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41476C7E-F0D8-4EC6-B9E7-5D21C582210C}"/>
              </a:ext>
            </a:extLst>
          </p:cNvPr>
          <p:cNvSpPr txBox="1">
            <a:spLocks/>
          </p:cNvSpPr>
          <p:nvPr/>
        </p:nvSpPr>
        <p:spPr>
          <a:xfrm>
            <a:off x="3596251" y="4922255"/>
            <a:ext cx="493304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s-C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estudiante debe realizar las actividades propuestas que buscan detectar cuánto aprendió el estudiante con el material y las clases online. </a:t>
            </a: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5DF67E2-CB09-4B23-871C-935F2036A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90" y="520623"/>
            <a:ext cx="2684656" cy="581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7CEF73A-A208-4C53-8B77-72781F1765D1}"/>
              </a:ext>
            </a:extLst>
          </p:cNvPr>
          <p:cNvSpPr/>
          <p:nvPr/>
        </p:nvSpPr>
        <p:spPr>
          <a:xfrm>
            <a:off x="502266" y="4610100"/>
            <a:ext cx="2126635" cy="4905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77959C2-A0F5-420A-B17C-FBEDE3061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87" y="111424"/>
            <a:ext cx="3039941" cy="658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17 Imagen">
            <a:extLst>
              <a:ext uri="{FF2B5EF4-FFF2-40B4-BE49-F238E27FC236}">
                <a16:creationId xmlns:a16="http://schemas.microsoft.com/office/drawing/2014/main" id="{E2DAA3FE-CB6B-4632-B22B-FC59F70B47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6" y="8403"/>
            <a:ext cx="3039941" cy="658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295C22B-2DEC-41BB-8EAE-57655892E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61" y="8403"/>
            <a:ext cx="3108851" cy="673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FF0E9251-F291-42AA-B8EC-C8669492CB9D}"/>
              </a:ext>
            </a:extLst>
          </p:cNvPr>
          <p:cNvSpPr/>
          <p:nvPr/>
        </p:nvSpPr>
        <p:spPr>
          <a:xfrm>
            <a:off x="119273" y="716984"/>
            <a:ext cx="2829603" cy="33978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71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1" grpId="0"/>
      <p:bldP spid="33" grpId="0"/>
      <p:bldP spid="34" grpId="0"/>
      <p:bldP spid="19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B8A20A32-B0A6-43DC-8ACB-056E9B7F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884234"/>
            <a:ext cx="6343672" cy="709865"/>
          </a:xfrm>
        </p:spPr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estamos monitoreando el aprendizajes?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228593"/>
              </p:ext>
            </p:extLst>
          </p:nvPr>
        </p:nvGraphicFramePr>
        <p:xfrm>
          <a:off x="551022" y="2577635"/>
          <a:ext cx="8270544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2565503" y="2342191"/>
            <a:ext cx="3562066" cy="10372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RETROALIMENTACIÓN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0A0630-8912-40F1-BD9A-B7CA8641E3E1}"/>
              </a:ext>
            </a:extLst>
          </p:cNvPr>
          <p:cNvSpPr txBox="1"/>
          <p:nvPr/>
        </p:nvSpPr>
        <p:spPr>
          <a:xfrm>
            <a:off x="1157293" y="5014908"/>
            <a:ext cx="3400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Ticket de salida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Fotografías del desarrollo de algunas páginas del texto escolar o de una guía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Preguntas abiertas, etc.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35AA0E-E55D-4763-938D-49D5BBFF02B1}"/>
              </a:ext>
            </a:extLst>
          </p:cNvPr>
          <p:cNvSpPr txBox="1"/>
          <p:nvPr/>
        </p:nvSpPr>
        <p:spPr>
          <a:xfrm>
            <a:off x="4686294" y="4979062"/>
            <a:ext cx="2934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Prueba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Entrega de trabajo desarrollado en el 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Etc.</a:t>
            </a:r>
            <a:endParaRPr lang="es-CL" b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19019D2-6763-4B88-B66C-869EDBE8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59" y="68560"/>
            <a:ext cx="922868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0;p22"/>
          <p:cNvSpPr txBox="1">
            <a:spLocks/>
          </p:cNvSpPr>
          <p:nvPr/>
        </p:nvSpPr>
        <p:spPr bwMode="gray">
          <a:xfrm>
            <a:off x="1088421" y="1138452"/>
            <a:ext cx="6759127" cy="7098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rgbClr val="88006F"/>
              </a:buClr>
              <a:buSzPts val="3300"/>
              <a:buFont typeface="Arial Narrow"/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¿cómo mediremos el aprendizaje?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 redondeado"/>
              <p:cNvSpPr/>
              <p:nvPr/>
            </p:nvSpPr>
            <p:spPr>
              <a:xfrm>
                <a:off x="4813680" y="5496157"/>
                <a:ext cx="4045708" cy="103723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%Logro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𝑷𝒖𝒏𝒕𝒂𝒋𝒆</m:t>
                        </m:r>
                        <m:r>
                          <a:rPr lang="es-MX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𝒐𝒃𝒕𝒆𝒏𝒊𝒅𝒐</m:t>
                        </m:r>
                      </m:num>
                      <m:den>
                        <m:r>
                          <a:rPr lang="es-MX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𝑷𝒖𝒏𝒕𝒂𝒋𝒆</m:t>
                        </m:r>
                        <m:r>
                          <a:rPr lang="es-MX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𝒕𝒐𝒕𝒂𝒍</m:t>
                        </m:r>
                      </m:den>
                    </m:f>
                  </m:oMath>
                </a14:m>
                <a:endParaRPr lang="es-CL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11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80" y="5496157"/>
                <a:ext cx="4045708" cy="103723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F4F3F1C4-7C01-4118-B94E-068F8D524EDA}"/>
              </a:ext>
            </a:extLst>
          </p:cNvPr>
          <p:cNvSpPr txBox="1"/>
          <p:nvPr/>
        </p:nvSpPr>
        <p:spPr>
          <a:xfrm>
            <a:off x="50043" y="2192436"/>
            <a:ext cx="696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Utilizaremos una escala de nivel de logro</a:t>
            </a:r>
            <a:endParaRPr lang="es-CL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9EEA1B-549D-46F0-8476-E0D259640AE2}"/>
              </a:ext>
            </a:extLst>
          </p:cNvPr>
          <p:cNvSpPr txBox="1"/>
          <p:nvPr/>
        </p:nvSpPr>
        <p:spPr>
          <a:xfrm>
            <a:off x="7284298" y="3494414"/>
            <a:ext cx="1771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El o la estudiante muestra un grado de logro alto.</a:t>
            </a:r>
            <a:endParaRPr lang="es-CL" sz="1600" b="1" dirty="0">
              <a:solidFill>
                <a:srgbClr val="0070C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AFE356-5698-442A-ACFD-4DE1B7551B5B}"/>
              </a:ext>
            </a:extLst>
          </p:cNvPr>
          <p:cNvSpPr txBox="1"/>
          <p:nvPr/>
        </p:nvSpPr>
        <p:spPr>
          <a:xfrm>
            <a:off x="4941130" y="4061030"/>
            <a:ext cx="1771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El o la estudiante muestra un grado de logro adecuado.</a:t>
            </a:r>
            <a:endParaRPr lang="es-CL" sz="1600" b="1" dirty="0">
              <a:solidFill>
                <a:srgbClr val="0070C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F064CA-A005-46DB-9D9C-664623B6BBA8}"/>
              </a:ext>
            </a:extLst>
          </p:cNvPr>
          <p:cNvSpPr txBox="1"/>
          <p:nvPr/>
        </p:nvSpPr>
        <p:spPr>
          <a:xfrm>
            <a:off x="2578934" y="4627778"/>
            <a:ext cx="1771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El o la estudiante puede realizar un mayor progreso de su aprendizaje</a:t>
            </a:r>
            <a:endParaRPr lang="es-CL" sz="16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2C17A50-86CF-4BBA-8DC4-80E5ED8A9C90}"/>
              </a:ext>
            </a:extLst>
          </p:cNvPr>
          <p:cNvSpPr txBox="1"/>
          <p:nvPr/>
        </p:nvSpPr>
        <p:spPr>
          <a:xfrm>
            <a:off x="231026" y="5310415"/>
            <a:ext cx="2076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El o la estudiante requiere apoyo especifico para alcanzar un mayor grado de aprendizaje.</a:t>
            </a:r>
            <a:endParaRPr lang="es-CL" sz="1600" b="1" dirty="0">
              <a:solidFill>
                <a:srgbClr val="0070C0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60BC866-75F1-4E88-AB3A-84200EF95D84}"/>
              </a:ext>
            </a:extLst>
          </p:cNvPr>
          <p:cNvGrpSpPr/>
          <p:nvPr/>
        </p:nvGrpSpPr>
        <p:grpSpPr>
          <a:xfrm>
            <a:off x="14520" y="1848317"/>
            <a:ext cx="9114959" cy="4503761"/>
            <a:chOff x="29046" y="1942371"/>
            <a:chExt cx="9114959" cy="4503761"/>
          </a:xfrm>
        </p:grpSpPr>
        <p:graphicFrame>
          <p:nvGraphicFramePr>
            <p:cNvPr id="15" name="4 Marcador de contenido">
              <a:extLst>
                <a:ext uri="{FF2B5EF4-FFF2-40B4-BE49-F238E27FC236}">
                  <a16:creationId xmlns:a16="http://schemas.microsoft.com/office/drawing/2014/main" id="{B77B17A8-D039-4520-B496-57F3E1C74E2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0077158"/>
                </p:ext>
              </p:extLst>
            </p:nvPr>
          </p:nvGraphicFramePr>
          <p:xfrm>
            <a:off x="29046" y="1942371"/>
            <a:ext cx="9114959" cy="45037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" name="6 CuadroTexto">
              <a:extLst>
                <a:ext uri="{FF2B5EF4-FFF2-40B4-BE49-F238E27FC236}">
                  <a16:creationId xmlns:a16="http://schemas.microsoft.com/office/drawing/2014/main" id="{20503D01-E974-4ADC-A05A-02C974B7F42C}"/>
                </a:ext>
              </a:extLst>
            </p:cNvPr>
            <p:cNvSpPr txBox="1"/>
            <p:nvPr/>
          </p:nvSpPr>
          <p:spPr>
            <a:xfrm>
              <a:off x="4926842" y="3236757"/>
              <a:ext cx="21426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000" b="1" dirty="0">
                  <a:latin typeface="+mj-lt"/>
                </a:rPr>
                <a:t>ADECUADO</a:t>
              </a:r>
            </a:p>
            <a:p>
              <a:r>
                <a:rPr lang="es-CL" sz="2000" b="1" dirty="0">
                  <a:latin typeface="+mj-lt"/>
                </a:rPr>
                <a:t>71% - 85%</a:t>
              </a:r>
            </a:p>
          </p:txBody>
        </p:sp>
      </p:grpSp>
      <p:pic>
        <p:nvPicPr>
          <p:cNvPr id="17" name="Picture 3">
            <a:extLst>
              <a:ext uri="{FF2B5EF4-FFF2-40B4-BE49-F238E27FC236}">
                <a16:creationId xmlns:a16="http://schemas.microsoft.com/office/drawing/2014/main" id="{248D0CBB-0502-4722-88AA-0D47B3D3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59" y="82848"/>
            <a:ext cx="922868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3" grpId="0"/>
      <p:bldP spid="4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8E9F4-2232-4846-BF05-D9C9E4BE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54" y="1016532"/>
            <a:ext cx="7263373" cy="706964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califica?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7769D34-8988-46EB-B2DC-95353C791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69" y="1971670"/>
                <a:ext cx="8858256" cy="4157662"/>
              </a:xfrm>
            </p:spPr>
            <p:txBody>
              <a:bodyPr anchor="ctr">
                <a:normAutofit/>
              </a:bodyPr>
              <a:lstStyle/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lang="es-MX" sz="2000" dirty="0">
                    <a:solidFill>
                      <a:schemeClr val="tx1"/>
                    </a:solidFill>
                  </a:rPr>
                  <a:t>Durante el primer semestre los profesoras y profesores, reportarán 4 niveles de logro alcanzados (uno por mes), estos serán promediados para conocer el logro alcanzado en este período.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MX" sz="2000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s-MX" sz="2000" b="1" dirty="0">
                    <a:solidFill>
                      <a:schemeClr val="tx1"/>
                    </a:solidFill>
                  </a:rPr>
                  <a:t>Ejemplo: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s-MX" sz="2000" dirty="0">
                    <a:solidFill>
                      <a:schemeClr val="tx1"/>
                    </a:solidFill>
                  </a:rPr>
                  <a:t>Marzo 80%         Abril  65%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s-MX" sz="2000" dirty="0">
                    <a:solidFill>
                      <a:schemeClr val="tx1"/>
                    </a:solidFill>
                  </a:rPr>
                  <a:t>Mayo 70%         Junio 90%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s-MX" sz="20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𝑳𝒐𝒈𝒓𝒐</m:t>
                      </m:r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𝒑𝒓𝒐𝒎𝒆𝒅𝒊𝒐</m:t>
                      </m:r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s-MX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es-MX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CL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7769D34-8988-46EB-B2DC-95353C791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69" y="1971670"/>
                <a:ext cx="8858256" cy="4157662"/>
              </a:xfrm>
              <a:blipFill>
                <a:blip r:embed="rId2"/>
                <a:stretch>
                  <a:fillRect l="-688" r="-6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26A284EA-00C5-44BE-B3F1-96FA3528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32" y="3937444"/>
            <a:ext cx="3258768" cy="2440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8AF1CC2-BE41-4D1E-A078-6D73619B9FC9}"/>
              </a:ext>
            </a:extLst>
          </p:cNvPr>
          <p:cNvSpPr/>
          <p:nvPr/>
        </p:nvSpPr>
        <p:spPr>
          <a:xfrm>
            <a:off x="6050147" y="4700588"/>
            <a:ext cx="2928937" cy="30003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22C8E4-8AF7-4796-BCED-68F4B7F0CD58}"/>
              </a:ext>
            </a:extLst>
          </p:cNvPr>
          <p:cNvSpPr txBox="1"/>
          <p:nvPr/>
        </p:nvSpPr>
        <p:spPr>
          <a:xfrm>
            <a:off x="1009098" y="5925073"/>
            <a:ext cx="4320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CALIFICACIÓN DEL SEMESTRE   6,0</a:t>
            </a:r>
          </a:p>
          <a:p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7FF67A6-346A-4EBA-82C4-35D550A2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59" y="111424"/>
            <a:ext cx="922868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title"/>
          </p:nvPr>
        </p:nvSpPr>
        <p:spPr>
          <a:xfrm>
            <a:off x="1255273" y="1487997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s-MX" sz="3600" b="1" dirty="0"/>
              <a:t>¿</a:t>
            </a:r>
            <a:r>
              <a:rPr lang="es-CL" sz="3600" b="1" dirty="0"/>
              <a:t>Qué ocurrirá con los estudiantes desconectado?</a:t>
            </a:r>
            <a:endParaRPr sz="3600" b="1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149D1BE-5013-4C41-B92F-C93CBDEF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68" y="2280388"/>
            <a:ext cx="8360399" cy="4311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dirty="0"/>
              <a:t>Como lo explicamos al comienzo, hemos tratado de apoyar a cada estudiante lo mejor posible.</a:t>
            </a:r>
          </a:p>
          <a:p>
            <a:pPr marL="0" indent="0" algn="just">
              <a:buNone/>
            </a:pPr>
            <a:r>
              <a:rPr lang="es-CL" sz="2400" b="1" dirty="0"/>
              <a:t>Un estudiante desconectado, NO permite a sus profesores reportar el logro de aprendizajes, quedando en el nivel “Sin información”</a:t>
            </a:r>
          </a:p>
          <a:p>
            <a:pPr marL="0" indent="0" algn="just">
              <a:buNone/>
            </a:pPr>
            <a:endParaRPr lang="es-CL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A6B853-029C-48C6-9D0A-3BACAB1C7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0" y="4436128"/>
            <a:ext cx="4905174" cy="20361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6AF78C-4F46-479F-802A-256E98F00140}"/>
              </a:ext>
            </a:extLst>
          </p:cNvPr>
          <p:cNvSpPr txBox="1"/>
          <p:nvPr/>
        </p:nvSpPr>
        <p:spPr>
          <a:xfrm>
            <a:off x="6005417" y="4777103"/>
            <a:ext cx="2719529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70C0"/>
                </a:solidFill>
              </a:rPr>
              <a:t>Un estudiante en este nivel no puede ser promovido de nivel escolar, debido a que no contamos con evidencia de  aprendizaje.</a:t>
            </a:r>
            <a:endParaRPr lang="es-CL" sz="1600" b="1" dirty="0">
              <a:solidFill>
                <a:srgbClr val="0070C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189D127-8DF2-42D1-966B-7EF18D4E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059" y="111424"/>
            <a:ext cx="922868" cy="88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1145</TotalTime>
  <Words>383</Words>
  <Application>Microsoft Office PowerPoint</Application>
  <PresentationFormat>Presentación en pantalla (4:3)</PresentationFormat>
  <Paragraphs>47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Cambria Math</vt:lpstr>
      <vt:lpstr>Arial Narrow</vt:lpstr>
      <vt:lpstr>Wingdings 3</vt:lpstr>
      <vt:lpstr>Arial</vt:lpstr>
      <vt:lpstr>Century Gothic</vt:lpstr>
      <vt:lpstr>Sala de reuniones Ion</vt:lpstr>
      <vt:lpstr>PLAN DE APOYO REMOTO</vt:lpstr>
      <vt:lpstr>INFORMACIÓN  ACADÉMICA</vt:lpstr>
      <vt:lpstr>¿Cómo organizamos el aprendizaje a distancia?</vt:lpstr>
      <vt:lpstr>TODOS DEBEMOS SABER QUE…</vt:lpstr>
      <vt:lpstr>¿Qué es Classroom?</vt:lpstr>
      <vt:lpstr>¿Cómo estamos monitoreando el aprendizajes?</vt:lpstr>
      <vt:lpstr>Presentación de PowerPoint</vt:lpstr>
      <vt:lpstr>¿Cómo se califica?</vt:lpstr>
      <vt:lpstr>¿Qué ocurrirá con los estudiantes desconectado?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APODERADOS NSMI</dc:title>
  <dc:creator>Profesor 15</dc:creator>
  <cp:lastModifiedBy>Pamela Gonzalez</cp:lastModifiedBy>
  <cp:revision>46</cp:revision>
  <dcterms:modified xsi:type="dcterms:W3CDTF">2021-09-23T19:24:18Z</dcterms:modified>
</cp:coreProperties>
</file>