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716749-BEC5-4C89-A9A0-844508743722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5682C7-2745-4828-AE33-D7E68896DD1E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952736"/>
            <a:ext cx="5353000" cy="1828800"/>
          </a:xfrm>
        </p:spPr>
        <p:txBody>
          <a:bodyPr/>
          <a:lstStyle/>
          <a:p>
            <a:pPr algn="ctr"/>
            <a:r>
              <a:rPr lang="es-CL" dirty="0" smtClean="0"/>
              <a:t>ORDENANDO PERTENENCIAS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854696" cy="1752600"/>
          </a:xfrm>
        </p:spPr>
        <p:txBody>
          <a:bodyPr/>
          <a:lstStyle/>
          <a:p>
            <a:pPr algn="ctr"/>
            <a:r>
              <a:rPr lang="es-CL" dirty="0" smtClean="0"/>
              <a:t>Tarea Nº 4</a:t>
            </a:r>
          </a:p>
          <a:p>
            <a:pPr algn="ctr"/>
            <a:r>
              <a:rPr lang="es-CL" dirty="0" smtClean="0"/>
              <a:t>Clase 3º F</a:t>
            </a:r>
          </a:p>
          <a:p>
            <a:pPr algn="ctr"/>
            <a:r>
              <a:rPr lang="es-CL" dirty="0" smtClean="0"/>
              <a:t>30 de Septiembre 2020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4260">
            <a:off x="5124917" y="941910"/>
            <a:ext cx="3800309" cy="285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5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abides_marcação.JPG (640×480) | Decoracion de aulas, Manualidades, Niños  de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032">
            <a:off x="881580" y="530699"/>
            <a:ext cx="7469139" cy="560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36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 ARTE QUE ENCANTA | Kindergarden activities, Kids calendar, Business for 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58668"/>
            <a:ext cx="7992888" cy="59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11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corrido digital por 7 Colores | Ludoteca infantil y Sala cuna 7 Colores  &quot;Aprendo jugand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5003">
            <a:off x="584528" y="963252"/>
            <a:ext cx="8273585" cy="465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1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dirty="0" smtClean="0"/>
              <a:t>AE: </a:t>
            </a:r>
            <a:r>
              <a:rPr lang="es-CL" sz="2800" dirty="0" err="1"/>
              <a:t>Recepciona</a:t>
            </a:r>
            <a:r>
              <a:rPr lang="es-CL" sz="2800" dirty="0"/>
              <a:t> y despide a los niños y las niñas en un ambiente grato y seguro, de acuerdo a su edad, grado de madurez y autonomía, respetando la diversidad sociocultural de las familias en estas y otras instancias de encuentro y comunicación.</a:t>
            </a:r>
            <a:endParaRPr lang="es-CL" sz="2800" b="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146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CL" dirty="0" smtClean="0"/>
              <a:t>Actividades que debe realizar 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467544" y="1772816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ctr">
              <a:buFont typeface="Wingdings" panose="05000000000000000000" pitchFamily="2" charset="2"/>
              <a:buChar char="ü"/>
            </a:pPr>
            <a:r>
              <a:rPr lang="es-CL" sz="2400" u="none" strike="noStrike" dirty="0" smtClean="0">
                <a:effectLst/>
              </a:rPr>
              <a:t>Comparten experiencias previas sobre manejo y cuidado de las pertenencias de los párvulos que cuentan con participación de los niños y las niñas y sus familias.</a:t>
            </a:r>
          </a:p>
          <a:p>
            <a:pPr marL="342900" indent="-342900" algn="just" fontAlgn="ctr">
              <a:buFont typeface="Wingdings" panose="05000000000000000000" pitchFamily="2" charset="2"/>
              <a:buChar char="ü"/>
            </a:pPr>
            <a:r>
              <a:rPr lang="es-CL" sz="2400" u="none" strike="noStrike" dirty="0" smtClean="0">
                <a:effectLst/>
              </a:rPr>
              <a:t>Registran un listado de 10 actividades de colaboración en la que participan los padres y/o apoderados.</a:t>
            </a:r>
            <a:endParaRPr lang="es-CL" sz="2400" b="0" i="0" u="none" strike="noStrike" dirty="0" smtClean="0">
              <a:solidFill>
                <a:srgbClr val="000000"/>
              </a:solidFill>
              <a:effectLst/>
              <a:latin typeface="Calibri"/>
            </a:endParaRPr>
          </a:p>
          <a:p>
            <a:pPr marL="342900" indent="-342900" algn="just" fontAlgn="ctr">
              <a:buFont typeface="Wingdings" panose="05000000000000000000" pitchFamily="2" charset="2"/>
              <a:buChar char="ü"/>
            </a:pPr>
            <a:r>
              <a:rPr lang="es-CL" sz="2400" u="none" strike="noStrike" dirty="0" smtClean="0">
                <a:effectLst/>
              </a:rPr>
              <a:t>Investigan en centros educativos los métodos que usan para organizar y resguardar las pertenencias de los párvulos.</a:t>
            </a:r>
          </a:p>
          <a:p>
            <a:pPr marL="342900" indent="-342900" algn="just" fontAlgn="ctr">
              <a:buFont typeface="Wingdings" panose="05000000000000000000" pitchFamily="2" charset="2"/>
              <a:buChar char="ü"/>
            </a:pPr>
            <a:r>
              <a:rPr lang="es-CL" sz="2400" u="none" strike="noStrike" dirty="0" smtClean="0">
                <a:effectLst/>
              </a:rPr>
              <a:t>Proponen diversas alternativas de modelos para el cuidado y registro de materiales y pertenecías según nivel seleccionado.</a:t>
            </a:r>
            <a:endParaRPr lang="es-CL" sz="2400" b="0" i="0" u="none" strike="noStrike" dirty="0" smtClean="0">
              <a:solidFill>
                <a:srgbClr val="000000"/>
              </a:solidFill>
              <a:effectLst/>
              <a:latin typeface="Calibri"/>
            </a:endParaRPr>
          </a:p>
          <a:p>
            <a:pPr algn="just" fontAlgn="ctr"/>
            <a:endParaRPr lang="es-CL" b="0" i="0" u="none" strike="noStrike" dirty="0" smtClean="0">
              <a:solidFill>
                <a:srgbClr val="000000"/>
              </a:solidFill>
              <a:effectLst/>
              <a:latin typeface="Calibri"/>
            </a:endParaRPr>
          </a:p>
          <a:p>
            <a:pPr algn="just" fontAlgn="ctr"/>
            <a:endParaRPr lang="es-CL" b="0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01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es-CL" dirty="0" smtClean="0"/>
              <a:t>Responsabilidad Profesional  </a:t>
            </a:r>
            <a:endParaRPr lang="es-CL" dirty="0"/>
          </a:p>
        </p:txBody>
      </p:sp>
      <p:pic>
        <p:nvPicPr>
          <p:cNvPr id="4100" name="Picture 4" descr="Resultado de imagen para sala de kinder | Decoracion de aulas, Decoración  de unas, Sala de cl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9134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7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es-CL" dirty="0"/>
              <a:t>Responsabilidad Profesional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Recepción de materiales escolares.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Organización de materiales escolares.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Distribución de materiales escolares.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Organización de materiales personales en la sala y en el baño.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Organización de material diario, para ser utilizado en el día y organizado después de su uso.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Revisión diaria del material, para reposición, evaluar su estado.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Rotular la sala con etiquetas.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Cambiar paneles informativos.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205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Responsabilidad Profesional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Organización de planillas de datos para registro de materiales, recibos de dinero, material,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Comunicación directa con padres y/o apoderados a la hora de recibir y despedir a niños/as.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Organización de trabajo en conjunto </a:t>
            </a:r>
            <a:r>
              <a:rPr lang="es-CL" dirty="0"/>
              <a:t>con padres y/o </a:t>
            </a:r>
            <a:r>
              <a:rPr lang="es-CL" dirty="0" smtClean="0"/>
              <a:t>apoderados.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Decoración de la sala.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Rotular materiales.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Entre otras actividades.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627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OG. Arquitectura y Construcción: Remodelación Baños Kinder Colegio 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47" y="1053092"/>
            <a:ext cx="7580152" cy="426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23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01 ideas para organizar la biblioteca de aula – Imagenes Educa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484784"/>
            <a:ext cx="828091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6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deas para decorar salones de clases | Classroom decor, Decor, Home de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046">
            <a:off x="845221" y="1021634"/>
            <a:ext cx="7541570" cy="502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1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273</Words>
  <Application>Microsoft Office PowerPoint</Application>
  <PresentationFormat>Presentación en pantalla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ORDENANDO PERTENENCIAS </vt:lpstr>
      <vt:lpstr>Presentación de PowerPoint</vt:lpstr>
      <vt:lpstr>Actividades que debe realizar </vt:lpstr>
      <vt:lpstr>Responsabilidad Profesional  </vt:lpstr>
      <vt:lpstr>Responsabilidad Profesional </vt:lpstr>
      <vt:lpstr>Responsabilidad Profesional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Casa</cp:lastModifiedBy>
  <cp:revision>6</cp:revision>
  <dcterms:created xsi:type="dcterms:W3CDTF">2020-09-30T17:01:06Z</dcterms:created>
  <dcterms:modified xsi:type="dcterms:W3CDTF">2020-09-30T18:31:58Z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531803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