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263" r:id="rId3"/>
    <p:sldId id="262" r:id="rId4"/>
    <p:sldId id="257" r:id="rId5"/>
    <p:sldId id="261" r:id="rId6"/>
    <p:sldId id="258" r:id="rId7"/>
    <p:sldId id="265" r:id="rId8"/>
    <p:sldId id="259" r:id="rId9"/>
    <p:sldId id="260" r:id="rId1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D5140-C659-4F9A-BBE6-FF024D6B903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F9E38-E1A8-446A-B5B2-7A04A2608F0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9164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F9E38-E1A8-446A-B5B2-7A04A2608F0B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1893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53CD5-230B-4EE0-B4FB-1DA1F72CF182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1CE5-7F31-481E-B371-8E82BCECED53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53CD5-230B-4EE0-B4FB-1DA1F72CF182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1CE5-7F31-481E-B371-8E82BCECED53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53CD5-230B-4EE0-B4FB-1DA1F72CF182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1CE5-7F31-481E-B371-8E82BCECED53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53CD5-230B-4EE0-B4FB-1DA1F72CF182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1CE5-7F31-481E-B371-8E82BCECED53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53CD5-230B-4EE0-B4FB-1DA1F72CF182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1CE5-7F31-481E-B371-8E82BCECED53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53CD5-230B-4EE0-B4FB-1DA1F72CF182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1CE5-7F31-481E-B371-8E82BCECED53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53CD5-230B-4EE0-B4FB-1DA1F72CF182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1CE5-7F31-481E-B371-8E82BCECED53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53CD5-230B-4EE0-B4FB-1DA1F72CF182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1CE5-7F31-481E-B371-8E82BCECED53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53CD5-230B-4EE0-B4FB-1DA1F72CF182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1CE5-7F31-481E-B371-8E82BCECED53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53CD5-230B-4EE0-B4FB-1DA1F72CF182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1CE5-7F31-481E-B371-8E82BCECED53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53CD5-230B-4EE0-B4FB-1DA1F72CF182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DE01CE5-7F31-481E-B371-8E82BCECED53}" type="slidenum">
              <a:rPr lang="es-CL" smtClean="0"/>
              <a:t>‹Nº›</a:t>
            </a:fld>
            <a:endParaRPr lang="es-C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A53CD5-230B-4EE0-B4FB-1DA1F72CF182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E01CE5-7F31-481E-B371-8E82BCECED53}" type="slidenum">
              <a:rPr lang="es-CL" smtClean="0"/>
              <a:t>‹Nº›</a:t>
            </a:fld>
            <a:endParaRPr lang="es-CL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188640"/>
            <a:ext cx="6624736" cy="3168352"/>
          </a:xfrm>
        </p:spPr>
        <p:txBody>
          <a:bodyPr>
            <a:normAutofit fontScale="90000"/>
          </a:bodyPr>
          <a:lstStyle/>
          <a:p>
            <a:pPr algn="ctr"/>
            <a:r>
              <a:rPr lang="es-CL" sz="6000" dirty="0"/>
              <a:t>Reuniones de Padres y Apoderados productivas y motivantes</a:t>
            </a: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84984"/>
            <a:ext cx="5049377" cy="3436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31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s-CL" sz="4000" b="1" dirty="0"/>
              <a:t>Reuniones de Padres y Apoderados productivas y motivantes"</a:t>
            </a:r>
            <a:endParaRPr lang="es-CL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s-CL" sz="3600" dirty="0">
                <a:solidFill>
                  <a:schemeClr val="accent2">
                    <a:lumMod val="75000"/>
                  </a:schemeClr>
                </a:solidFill>
              </a:rPr>
              <a:t>Definición: La reunión será entendida, como una instancia de encuentro formal informativo y orientador entre el Profesor/a Jefe y los/las Apoderados/as de su curso de Jefatura.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293096"/>
            <a:ext cx="5016986" cy="2461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66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2614"/>
            <a:ext cx="8229600" cy="1788808"/>
          </a:xfrm>
        </p:spPr>
        <p:txBody>
          <a:bodyPr>
            <a:normAutofit/>
          </a:bodyPr>
          <a:lstStyle/>
          <a:p>
            <a:pPr algn="ctr"/>
            <a:r>
              <a:rPr lang="es-CL" sz="4000" b="1" dirty="0"/>
              <a:t>"Reuniones de Padres y Apoderados productivas y motivantes"</a:t>
            </a:r>
            <a:endParaRPr lang="es-CL" sz="40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9132741"/>
              </p:ext>
            </p:extLst>
          </p:nvPr>
        </p:nvGraphicFramePr>
        <p:xfrm>
          <a:off x="395536" y="2204864"/>
          <a:ext cx="8424936" cy="3384376"/>
        </p:xfrm>
        <a:graphic>
          <a:graphicData uri="http://schemas.openxmlformats.org/drawingml/2006/table">
            <a:tbl>
              <a:tblPr/>
              <a:tblGrid>
                <a:gridCol w="4372575"/>
                <a:gridCol w="4052361"/>
              </a:tblGrid>
              <a:tr h="3384376">
                <a:tc>
                  <a:txBody>
                    <a:bodyPr/>
                    <a:lstStyle/>
                    <a:p>
                      <a:pPr fontAlgn="t"/>
                      <a:r>
                        <a:rPr lang="es-CL" sz="2000" dirty="0">
                          <a:effectLst/>
                        </a:rPr>
                        <a:t> </a:t>
                      </a:r>
                      <a:r>
                        <a:rPr lang="es-CL" sz="2000" b="1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Generar:</a:t>
                      </a:r>
                      <a:endParaRPr lang="es-CL" sz="2000" dirty="0">
                        <a:effectLst/>
                      </a:endParaRPr>
                    </a:p>
                    <a:p>
                      <a:pPr algn="just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s-CL" sz="2000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Actividades orientadas al fortalecimiento de la comunidad escolar.</a:t>
                      </a:r>
                      <a:endParaRPr lang="es-CL" sz="2000" dirty="0">
                        <a:effectLst/>
                      </a:endParaRPr>
                    </a:p>
                    <a:p>
                      <a:pPr algn="just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s-CL" sz="2000" dirty="0">
                          <a:effectLst/>
                        </a:rPr>
                        <a:t> </a:t>
                      </a:r>
                    </a:p>
                    <a:p>
                      <a:pPr algn="just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s-CL" sz="2000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Establecer canales de comunicación eficaces que permitan conocer e informar a las familias</a:t>
                      </a:r>
                      <a:endParaRPr lang="es-CL" sz="2000" dirty="0">
                        <a:effectLst/>
                      </a:endParaRPr>
                    </a:p>
                    <a:p>
                      <a:pPr fontAlgn="t"/>
                      <a:r>
                        <a:rPr lang="es-CL" sz="2000" dirty="0">
                          <a:effectLst/>
                        </a:rPr>
                        <a:t>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s-CL" sz="2000" dirty="0">
                          <a:effectLst/>
                        </a:rPr>
                        <a:t>  </a:t>
                      </a:r>
                      <a:r>
                        <a:rPr lang="es-CL" sz="2000" b="1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Apoyar a las familias en su rol de  formadoras</a:t>
                      </a:r>
                      <a:r>
                        <a:rPr lang="es-CL" sz="2000" b="1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: </a:t>
                      </a:r>
                      <a:r>
                        <a:rPr lang="es-CL" sz="200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En </a:t>
                      </a:r>
                      <a:r>
                        <a:rPr lang="es-CL" sz="2000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la crianza y en la </a:t>
                      </a:r>
                      <a:r>
                        <a:rPr lang="es-CL" sz="200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formación de </a:t>
                      </a:r>
                      <a:r>
                        <a:rPr lang="es-CL" sz="2000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habilidades </a:t>
                      </a:r>
                      <a:r>
                        <a:rPr lang="es-CL" sz="200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socio afectivas.</a:t>
                      </a:r>
                      <a:endParaRPr lang="es-CL" sz="2000" dirty="0">
                        <a:effectLst/>
                      </a:endParaRPr>
                    </a:p>
                    <a:p>
                      <a:pPr algn="just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s-CL" sz="2000" dirty="0">
                          <a:effectLst/>
                        </a:rPr>
                        <a:t> </a:t>
                      </a:r>
                    </a:p>
                    <a:p>
                      <a:pPr algn="just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s-CL" sz="2000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Estrategias adecuadas para el refuerzo de los aprendizajes desde el </a:t>
                      </a:r>
                      <a:r>
                        <a:rPr lang="es-CL" sz="2000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hogar.</a:t>
                      </a:r>
                      <a:endParaRPr lang="es-CL" sz="200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739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872208"/>
          </a:xfrm>
        </p:spPr>
        <p:txBody>
          <a:bodyPr>
            <a:noAutofit/>
          </a:bodyPr>
          <a:lstStyle/>
          <a:p>
            <a:pPr algn="ctr"/>
            <a:r>
              <a:rPr lang="es-CL" sz="4000" b="1" dirty="0" smtClean="0"/>
              <a:t/>
            </a:r>
            <a:br>
              <a:rPr lang="es-CL" sz="4000" b="1" dirty="0" smtClean="0"/>
            </a:br>
            <a:r>
              <a:rPr lang="es-CL" sz="4000" b="1" dirty="0"/>
              <a:t/>
            </a:r>
            <a:br>
              <a:rPr lang="es-CL" sz="4000" b="1" dirty="0"/>
            </a:br>
            <a:r>
              <a:rPr lang="es-CL" sz="4000" b="1" dirty="0" smtClean="0"/>
              <a:t/>
            </a:r>
            <a:br>
              <a:rPr lang="es-CL" sz="4000" b="1" dirty="0" smtClean="0"/>
            </a:br>
            <a:r>
              <a:rPr lang="es-CL" sz="4000" b="1" dirty="0" smtClean="0"/>
              <a:t>"Reuniones </a:t>
            </a:r>
            <a:r>
              <a:rPr lang="es-CL" sz="4000" b="1" dirty="0"/>
              <a:t>de Padres y Apoderados productivas y motivantes"</a:t>
            </a:r>
            <a:br>
              <a:rPr lang="es-CL" sz="4000" b="1" dirty="0"/>
            </a:br>
            <a:endParaRPr lang="es-CL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38912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s-CL" sz="3200" dirty="0">
                <a:solidFill>
                  <a:schemeClr val="accent2">
                    <a:lumMod val="75000"/>
                  </a:schemeClr>
                </a:solidFill>
              </a:rPr>
              <a:t>Las reuniones de apoderados generan un espacio de encuentro valioso que permite la comunicación, participación y apoyo entre la familia y el </a:t>
            </a:r>
            <a:r>
              <a:rPr lang="es-CL" sz="3200" dirty="0" smtClean="0">
                <a:solidFill>
                  <a:schemeClr val="accent2">
                    <a:lumMod val="75000"/>
                  </a:schemeClr>
                </a:solidFill>
              </a:rPr>
              <a:t>colegio o J.I. </a:t>
            </a:r>
            <a:r>
              <a:rPr lang="es-CL" sz="3200" dirty="0">
                <a:solidFill>
                  <a:schemeClr val="accent2">
                    <a:lumMod val="75000"/>
                  </a:schemeClr>
                </a:solidFill>
              </a:rPr>
              <a:t>Por esta razón es fundamental su programación y preparación a conciencia, para generar la motivación y asistencia continua de los </a:t>
            </a:r>
            <a:r>
              <a:rPr lang="es-CL" sz="3200" dirty="0" smtClean="0">
                <a:solidFill>
                  <a:schemeClr val="accent2">
                    <a:lumMod val="75000"/>
                  </a:schemeClr>
                </a:solidFill>
              </a:rPr>
              <a:t>padres.</a:t>
            </a:r>
            <a:endParaRPr lang="es-CL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293096"/>
            <a:ext cx="1555545" cy="239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06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sz="5400" b="1" dirty="0"/>
              <a:t>"</a:t>
            </a:r>
            <a:r>
              <a:rPr lang="es-CL" sz="4000" b="1" dirty="0"/>
              <a:t>Reuniones de Padres y Apoderados productivas y motivantes"</a:t>
            </a:r>
            <a:endParaRPr lang="es-CL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s-CL" dirty="0" smtClean="0">
                <a:solidFill>
                  <a:schemeClr val="accent2">
                    <a:lumMod val="75000"/>
                  </a:schemeClr>
                </a:solidFill>
              </a:rPr>
              <a:t>Informaciones </a:t>
            </a:r>
            <a:r>
              <a:rPr lang="es-CL" dirty="0">
                <a:solidFill>
                  <a:schemeClr val="accent2">
                    <a:lumMod val="75000"/>
                  </a:schemeClr>
                </a:solidFill>
              </a:rPr>
              <a:t>y/o normas generales del </a:t>
            </a:r>
            <a:r>
              <a:rPr lang="es-CL" dirty="0" smtClean="0">
                <a:solidFill>
                  <a:schemeClr val="accent2">
                    <a:lumMod val="75000"/>
                  </a:schemeClr>
                </a:solidFill>
              </a:rPr>
              <a:t>J. I</a:t>
            </a:r>
            <a:endParaRPr lang="es-CL" dirty="0">
              <a:solidFill>
                <a:schemeClr val="accent2">
                  <a:lumMod val="75000"/>
                </a:schemeClr>
              </a:solidFill>
            </a:endParaRPr>
          </a:p>
          <a:p>
            <a:pPr fontAlgn="base"/>
            <a:r>
              <a:rPr lang="es-CL" dirty="0">
                <a:solidFill>
                  <a:schemeClr val="accent2">
                    <a:lumMod val="75000"/>
                  </a:schemeClr>
                </a:solidFill>
              </a:rPr>
              <a:t>-Proyecto educativo</a:t>
            </a:r>
          </a:p>
          <a:p>
            <a:pPr fontAlgn="base"/>
            <a:r>
              <a:rPr lang="es-CL" dirty="0">
                <a:solidFill>
                  <a:schemeClr val="accent2">
                    <a:lumMod val="75000"/>
                  </a:schemeClr>
                </a:solidFill>
              </a:rPr>
              <a:t>-Actividades institucionales y de curso</a:t>
            </a:r>
          </a:p>
          <a:p>
            <a:pPr fontAlgn="base"/>
            <a:r>
              <a:rPr lang="es-CL" dirty="0">
                <a:solidFill>
                  <a:schemeClr val="accent2">
                    <a:lumMod val="75000"/>
                  </a:schemeClr>
                </a:solidFill>
              </a:rPr>
              <a:t>-Avances en el plan de estudio</a:t>
            </a:r>
          </a:p>
          <a:p>
            <a:pPr fontAlgn="base"/>
            <a:r>
              <a:rPr lang="es-CL" dirty="0">
                <a:solidFill>
                  <a:schemeClr val="accent2">
                    <a:lumMod val="75000"/>
                  </a:schemeClr>
                </a:solidFill>
              </a:rPr>
              <a:t>-¿Qué están aprendiendo los alumnos?</a:t>
            </a:r>
          </a:p>
          <a:p>
            <a:pPr fontAlgn="base"/>
            <a:r>
              <a:rPr lang="es-CL" dirty="0">
                <a:solidFill>
                  <a:schemeClr val="accent2">
                    <a:lumMod val="75000"/>
                  </a:schemeClr>
                </a:solidFill>
              </a:rPr>
              <a:t>-Logros y dificultades de aprendizaje</a:t>
            </a:r>
          </a:p>
          <a:p>
            <a:pPr fontAlgn="base"/>
            <a:r>
              <a:rPr lang="es-CL" dirty="0">
                <a:solidFill>
                  <a:schemeClr val="accent2">
                    <a:lumMod val="75000"/>
                  </a:schemeClr>
                </a:solidFill>
              </a:rPr>
              <a:t>-Necesidad de apoyo desde el hogar                                                 </a:t>
            </a:r>
          </a:p>
          <a:p>
            <a:pPr fontAlgn="base"/>
            <a:r>
              <a:rPr lang="es-CL" dirty="0">
                <a:solidFill>
                  <a:schemeClr val="accent2">
                    <a:lumMod val="75000"/>
                  </a:schemeClr>
                </a:solidFill>
              </a:rPr>
              <a:t>-Tema formativo (escuela de </a:t>
            </a:r>
            <a:r>
              <a:rPr lang="es-CL" dirty="0" smtClean="0">
                <a:solidFill>
                  <a:schemeClr val="accent2">
                    <a:lumMod val="75000"/>
                  </a:schemeClr>
                </a:solidFill>
              </a:rPr>
              <a:t>padres, temas del curso)</a:t>
            </a:r>
            <a:endParaRPr lang="es-CL" dirty="0">
              <a:solidFill>
                <a:schemeClr val="accent2">
                  <a:lumMod val="75000"/>
                </a:schemeClr>
              </a:solidFill>
            </a:endParaRPr>
          </a:p>
          <a:p>
            <a:pPr fontAlgn="base"/>
            <a:r>
              <a:rPr lang="es-CL" dirty="0">
                <a:solidFill>
                  <a:schemeClr val="accent2">
                    <a:lumMod val="75000"/>
                  </a:schemeClr>
                </a:solidFill>
              </a:rPr>
              <a:t>-Desafíos, acuerdos y </a:t>
            </a:r>
            <a:r>
              <a:rPr lang="es-CL" dirty="0" smtClean="0">
                <a:solidFill>
                  <a:schemeClr val="accent2">
                    <a:lumMod val="75000"/>
                  </a:schemeClr>
                </a:solidFill>
              </a:rPr>
              <a:t>sugerencias.</a:t>
            </a:r>
            <a:endParaRPr lang="es-CL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s-C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817" y="2492896"/>
            <a:ext cx="2606677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12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/>
            <a:r>
              <a:rPr lang="es-CL" dirty="0" smtClean="0"/>
              <a:t>Uso de </a:t>
            </a:r>
            <a:r>
              <a:rPr lang="es-CL" dirty="0" err="1" smtClean="0"/>
              <a:t>Power</a:t>
            </a:r>
            <a:r>
              <a:rPr lang="es-CL" dirty="0" smtClean="0"/>
              <a:t> Point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s-CL" sz="4000" dirty="0" smtClean="0"/>
              <a:t> </a:t>
            </a:r>
            <a:r>
              <a:rPr lang="es-CL" sz="3600" dirty="0" smtClean="0">
                <a:solidFill>
                  <a:schemeClr val="accent2">
                    <a:lumMod val="75000"/>
                  </a:schemeClr>
                </a:solidFill>
              </a:rPr>
              <a:t>Como primera acción el docente preparará una Presentación </a:t>
            </a:r>
            <a:r>
              <a:rPr lang="es-CL" sz="3600" dirty="0" err="1" smtClean="0">
                <a:solidFill>
                  <a:schemeClr val="accent2">
                    <a:lumMod val="75000"/>
                  </a:schemeClr>
                </a:solidFill>
              </a:rPr>
              <a:t>Power</a:t>
            </a:r>
            <a:r>
              <a:rPr lang="es-CL" sz="3600" dirty="0" smtClean="0">
                <a:solidFill>
                  <a:schemeClr val="accent2">
                    <a:lumMod val="75000"/>
                  </a:schemeClr>
                </a:solidFill>
              </a:rPr>
              <a:t> Point a los padres, que contenga toda la información y temas a tratar en la reunión, complementada con imágenes, videos o enlaces necesarios.</a:t>
            </a:r>
            <a:endParaRPr lang="es-CL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28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asa\Desktop\T.P 3F\fotos\20181002_1250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7960">
            <a:off x="319280" y="1670991"/>
            <a:ext cx="4232958" cy="317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Casa\Desktop\T.P 3F\fotos\20181002_1452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45024"/>
            <a:ext cx="4067761" cy="305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Casa\Desktop\T.P 3F\fotos\20180927_1511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270" y="116632"/>
            <a:ext cx="470452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373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Uso de </a:t>
            </a:r>
            <a:r>
              <a:rPr lang="es-CL" dirty="0" err="1" smtClean="0"/>
              <a:t>Power</a:t>
            </a:r>
            <a:r>
              <a:rPr lang="es-CL" dirty="0" smtClean="0"/>
              <a:t> Point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s-CL" sz="2800" dirty="0">
                <a:solidFill>
                  <a:schemeClr val="accent1">
                    <a:lumMod val="75000"/>
                  </a:schemeClr>
                </a:solidFill>
              </a:rPr>
              <a:t>Utilizar PowerPoint como recurso y soporte al Taller propuesto a los docentes, donde se incluyen diversas imágenes, un video motivador sobre el tema, cuadros comparativos de buenas y malas prácticas en estas instancias y esquemas sobre la estructura de la Reunión, se puede dar a conocer a los docentes la importancia de realizar reuniones productivas dentro del colegio, interactuando con ellos sobre las buenas y malas experiencias vividas con esta tarea.</a:t>
            </a:r>
          </a:p>
        </p:txBody>
      </p:sp>
    </p:spTree>
    <p:extLst>
      <p:ext uri="{BB962C8B-B14F-4D97-AF65-F5344CB8AC3E}">
        <p14:creationId xmlns:p14="http://schemas.microsoft.com/office/powerpoint/2010/main" val="366603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Temas que se pueden tratar en taller para padres.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CL" sz="2800" dirty="0" smtClean="0"/>
              <a:t> </a:t>
            </a:r>
            <a:r>
              <a:rPr lang="es-CL" sz="2400" dirty="0" smtClean="0">
                <a:solidFill>
                  <a:schemeClr val="accent2">
                    <a:lumMod val="75000"/>
                  </a:schemeClr>
                </a:solidFill>
              </a:rPr>
              <a:t>Pediculosis.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sz="2400" dirty="0" smtClean="0">
                <a:solidFill>
                  <a:schemeClr val="accent2">
                    <a:lumMod val="75000"/>
                  </a:schemeClr>
                </a:solidFill>
              </a:rPr>
              <a:t>Violencia en niños/as.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sz="2400" dirty="0" smtClean="0">
                <a:solidFill>
                  <a:schemeClr val="accent2">
                    <a:lumMod val="75000"/>
                  </a:schemeClr>
                </a:solidFill>
              </a:rPr>
              <a:t>Formación de hábitos.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sz="2400" dirty="0" smtClean="0">
                <a:solidFill>
                  <a:schemeClr val="accent2">
                    <a:lumMod val="75000"/>
                  </a:schemeClr>
                </a:solidFill>
              </a:rPr>
              <a:t>La importancia de dormir las horas adecuadas.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sz="2400" dirty="0" smtClean="0">
                <a:solidFill>
                  <a:schemeClr val="accent2">
                    <a:lumMod val="75000"/>
                  </a:schemeClr>
                </a:solidFill>
              </a:rPr>
              <a:t>Asistencia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sz="2400" dirty="0" smtClean="0">
                <a:solidFill>
                  <a:schemeClr val="accent2">
                    <a:lumMod val="75000"/>
                  </a:schemeClr>
                </a:solidFill>
              </a:rPr>
              <a:t>Responsabilidad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s-CL" sz="2400" dirty="0" smtClean="0">
                <a:solidFill>
                  <a:schemeClr val="accent3">
                    <a:lumMod val="75000"/>
                  </a:schemeClr>
                </a:solidFill>
              </a:rPr>
              <a:t>Resfríos – pestes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sz="2400" dirty="0" smtClean="0">
                <a:solidFill>
                  <a:schemeClr val="accent3">
                    <a:lumMod val="75000"/>
                  </a:schemeClr>
                </a:solidFill>
              </a:rPr>
              <a:t>La importancia de la higiene en los niños/as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sz="2400" dirty="0" smtClean="0">
                <a:solidFill>
                  <a:schemeClr val="accent3">
                    <a:lumMod val="75000"/>
                  </a:schemeClr>
                </a:solidFill>
              </a:rPr>
              <a:t>Alimentación saludable en niños/as.</a:t>
            </a:r>
          </a:p>
          <a:p>
            <a:pPr>
              <a:buFont typeface="Wingdings" panose="05000000000000000000" pitchFamily="2" charset="2"/>
              <a:buChar char="Ø"/>
            </a:pPr>
            <a:endParaRPr lang="es-CL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95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100</TotalTime>
  <Words>297</Words>
  <Application>Microsoft Office PowerPoint</Application>
  <PresentationFormat>Presentación en pantalla (4:3)</PresentationFormat>
  <Paragraphs>39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Flujo</vt:lpstr>
      <vt:lpstr>Reuniones de Padres y Apoderados productivas y motivantes</vt:lpstr>
      <vt:lpstr>Reuniones de Padres y Apoderados productivas y motivantes"</vt:lpstr>
      <vt:lpstr>"Reuniones de Padres y Apoderados productivas y motivantes"</vt:lpstr>
      <vt:lpstr>   "Reuniones de Padres y Apoderados productivas y motivantes" </vt:lpstr>
      <vt:lpstr>"Reuniones de Padres y Apoderados productivas y motivantes"</vt:lpstr>
      <vt:lpstr>Uso de Power Point</vt:lpstr>
      <vt:lpstr>Presentación de PowerPoint</vt:lpstr>
      <vt:lpstr>Uso de Power Point</vt:lpstr>
      <vt:lpstr>Temas que se pueden tratar en taller para padres.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Casa</dc:creator>
  <cp:lastModifiedBy>Casa</cp:lastModifiedBy>
  <cp:revision>10</cp:revision>
  <dcterms:created xsi:type="dcterms:W3CDTF">2018-08-21T14:24:53Z</dcterms:created>
  <dcterms:modified xsi:type="dcterms:W3CDTF">2020-09-07T00:37:00Z</dcterms:modified>
</cp:coreProperties>
</file>